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84"/>
  </p:notesMasterIdLst>
  <p:handoutMasterIdLst>
    <p:handoutMasterId r:id="rId85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3" r:id="rId66"/>
    <p:sldId id="316" r:id="rId67"/>
    <p:sldId id="350" r:id="rId68"/>
    <p:sldId id="276" r:id="rId69"/>
    <p:sldId id="286" r:id="rId70"/>
    <p:sldId id="287" r:id="rId71"/>
    <p:sldId id="281" r:id="rId72"/>
    <p:sldId id="306" r:id="rId73"/>
    <p:sldId id="358" r:id="rId74"/>
    <p:sldId id="314" r:id="rId75"/>
    <p:sldId id="329" r:id="rId76"/>
    <p:sldId id="305" r:id="rId77"/>
    <p:sldId id="275" r:id="rId78"/>
    <p:sldId id="289" r:id="rId79"/>
    <p:sldId id="290" r:id="rId80"/>
    <p:sldId id="291" r:id="rId81"/>
    <p:sldId id="285" r:id="rId82"/>
    <p:sldId id="263" r:id="rId83"/>
  </p:sldIdLst>
  <p:sldSz cx="12192000" cy="6858000"/>
  <p:notesSz cx="6858000" cy="9144000"/>
  <p:embeddedFontLs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Century Gothic" panose="020B0502020202020204" pitchFamily="34" charset="0"/>
      <p:regular r:id="rId90"/>
      <p:bold r:id="rId91"/>
      <p:italic r:id="rId92"/>
      <p:boldItalic r:id="rId93"/>
    </p:embeddedFont>
    <p:embeddedFont>
      <p:font typeface="Galano Grotesque Light" pitchFamily="2" charset="77"/>
      <p:regular r:id="rId94"/>
    </p:embeddedFont>
    <p:embeddedFont>
      <p:font typeface="Galano Grotesque Medium" pitchFamily="2" charset="77"/>
      <p:regular r:id="rId95"/>
    </p:embeddedFont>
    <p:embeddedFont>
      <p:font typeface="Montserrat Light" pitchFamily="2" charset="77"/>
      <p:regular r:id="rId96"/>
      <p:italic r:id="rId9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3"/>
            <p14:sldId id="316"/>
            <p14:sldId id="350"/>
            <p14:sldId id="276"/>
            <p14:sldId id="286"/>
            <p14:sldId id="287"/>
            <p14:sldId id="281"/>
            <p14:sldId id="306"/>
            <p14:sldId id="358"/>
            <p14:sldId id="314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3" autoAdjust="0"/>
    <p:restoredTop sz="81840" autoAdjust="0"/>
  </p:normalViewPr>
  <p:slideViewPr>
    <p:cSldViewPr snapToGrid="0">
      <p:cViewPr varScale="1">
        <p:scale>
          <a:sx n="88" d="100"/>
          <a:sy n="88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2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8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pop &lt;i&gt;</a:t>
            </a:r>
            <a:r>
              <a:rPr lang="pl-PL" sz="1800" dirty="0"/>
              <a:t> – aplikuje zmiany ze schowka i usuwa je z listy zmian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95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linijką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zadaniem</a:t>
            </a:r>
            <a:r>
              <a:rPr lang="en-US" sz="2000" dirty="0">
                <a:solidFill>
                  <a:schemeClr val="bg2"/>
                </a:solidFill>
              </a:rPr>
              <a:t> Zad2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Robią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edytująć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historyjke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Rozwiązują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notatniku</a:t>
            </a:r>
            <a:r>
              <a:rPr lang="en-US" sz="2000" dirty="0">
                <a:solidFill>
                  <a:schemeClr val="bg2"/>
                </a:solidFill>
              </a:rPr>
              <a:t>??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pokazać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live coding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14326</TotalTime>
  <Words>5771</Words>
  <Application>Microsoft Macintosh PowerPoint</Application>
  <PresentationFormat>Widescreen</PresentationFormat>
  <Paragraphs>761</Paragraphs>
  <Slides>79</Slides>
  <Notes>68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Galano Grotesque Medium</vt:lpstr>
      <vt:lpstr>Calibri</vt:lpstr>
      <vt:lpstr>Arial</vt:lpstr>
      <vt:lpstr>Galano Grotesque Light</vt:lpstr>
      <vt:lpstr>Wingdings</vt:lpstr>
      <vt:lpstr>Montserrat Light</vt:lpstr>
      <vt:lpstr>Century Gothic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Stashowanie plików polecenie: git stash</vt:lpstr>
      <vt:lpstr>Stashowanie plików polecenie: git stash</vt:lpstr>
      <vt:lpstr>Zadanie 1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2</vt:lpstr>
      <vt:lpstr>Zadanie 3</vt:lpstr>
      <vt:lpstr>Wskazywanie snapshota 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Karol Pisarek</cp:lastModifiedBy>
  <cp:revision>270</cp:revision>
  <dcterms:created xsi:type="dcterms:W3CDTF">2019-11-06T13:29:35Z</dcterms:created>
  <dcterms:modified xsi:type="dcterms:W3CDTF">2019-12-04T10:11:37Z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